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4" r:id="rId2"/>
    <p:sldId id="275" r:id="rId3"/>
  </p:sldIdLst>
  <p:sldSz cx="12192000" cy="6858000"/>
  <p:notesSz cx="6858000" cy="994568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05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24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1FE968-4293-4C53-82F0-FE06311BDF10}" type="datetimeFigureOut">
              <a:rPr lang="de-CH" smtClean="0"/>
              <a:t>17.06.2025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CF894B-48E5-4DF2-BCAD-74E4DE1EBC5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01761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111B80-246A-07DC-9BFA-58784946BB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0DF541D-2219-0BA5-C46A-F003091294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036BC85-722A-07AF-DC97-6AC07E899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7991-19C6-4604-83E0-6053EDE55625}" type="datetime1">
              <a:rPr lang="de-CH" smtClean="0"/>
              <a:t>17.06.2025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D3D5F7F-84F0-3176-35B2-F2D1988CF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886F8C-6BB3-382B-4913-C13C47F24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00FE6-8CA6-4F08-80CC-9CE54AAD9B6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63344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0F8BE2-8064-627D-E1A7-CEB345E02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A6AB963-0101-5A77-FB6F-8985FE245C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91AFFD6-C059-D248-9CD1-151ED0D47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AC3D-A132-4CCC-A66E-BC98E34F0E4E}" type="datetime1">
              <a:rPr lang="de-CH" smtClean="0"/>
              <a:t>17.06.2025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A8C0FD0-08AC-9B26-360C-8417FE0DC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69C06E2-51AF-231C-5537-B86A7411F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00FE6-8CA6-4F08-80CC-9CE54AAD9B6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82730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FD03640-6D20-21BF-BC61-B9B7619CF4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6B953B6-7941-F739-C9B9-511FC65A15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228FFE-DA8C-8134-2590-D2FA24202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2A222-B5E9-4318-9572-AB1D6762B042}" type="datetime1">
              <a:rPr lang="de-CH" smtClean="0"/>
              <a:t>17.06.2025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46C9EA-1C84-95B4-9E70-3DFBA3CC6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84C28F-7222-91D0-709B-81ABBECE3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00FE6-8CA6-4F08-80CC-9CE54AAD9B6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35204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35C452-C80F-2920-904D-388503FBE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50E28C-8734-8FFE-7A61-CCD2AA407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D5E7526-747B-1B09-21BD-6CFD54D18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E6FB-7007-4E9A-A75D-B10C4760E1D7}" type="datetime1">
              <a:rPr lang="de-CH" smtClean="0"/>
              <a:t>17.06.2025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86DCF39-00FD-CCF7-FDA4-80D6703A9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DA4B58A-93CA-56F4-C521-5E1914BA1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00FE6-8CA6-4F08-80CC-9CE54AAD9B6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23676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436899-D712-A681-A6E6-544DE4940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5AE02E6-B638-3731-64F5-5E6B2B6AC1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6321ED-BCB3-C969-3650-D648002FA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F7606-D8DB-43E0-8B03-55A7CDA874DF}" type="datetime1">
              <a:rPr lang="de-CH" smtClean="0"/>
              <a:t>17.06.2025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F373C0F-7929-898A-64EF-95AB4FB8C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1F690C-9F6A-2969-ADD2-AD331A17B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00FE6-8CA6-4F08-80CC-9CE54AAD9B6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39979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D26AAE-D6C3-1ABA-14FE-CFFF5E17A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BAF9FFD-74EB-1F1D-F9C4-3A7CC5EB23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F9A58CA-FE2D-BEF5-A818-A217AF44C3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B2D84D0-659E-0551-6A5B-12C114E91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5BDF0-3C7D-4AB1-892A-01734B458F24}" type="datetime1">
              <a:rPr lang="de-CH" smtClean="0"/>
              <a:t>17.06.2025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75CD864-D530-45F1-095A-994CB581B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A530535-1709-373E-908D-DF8BA85C2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00FE6-8CA6-4F08-80CC-9CE54AAD9B6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533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827D4E-273E-E149-CBA1-B49762BC7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73833B7-F58D-CB8F-96D9-D0650804B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97B7089-84B6-5BD3-90CB-1676FC4B63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F368662-7589-5006-4F1F-346CDBA226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09A3034-E4B6-36CC-444E-01E7AF2D7D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5D9B89D-7312-5B02-FBC8-5D6319F95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6CB7-E79D-4CE5-8DAA-B16D2F150682}" type="datetime1">
              <a:rPr lang="de-CH" smtClean="0"/>
              <a:t>17.06.2025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3472529-7AF9-C1DD-E8F2-062A0A51D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848F0A0-05F7-B8E2-5F49-C442A038C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00FE6-8CA6-4F08-80CC-9CE54AAD9B6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44424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2D1B1D-7543-DDC8-DE81-B31711A21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893C0DA-1C5A-A16B-BED8-97F6DB960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2D887-6437-404A-8783-F8F314513D14}" type="datetime1">
              <a:rPr lang="de-CH" smtClean="0"/>
              <a:t>17.06.2025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9D03005-2DB2-0CBD-DBBF-D90ACB2A1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FCAFA8B-27F4-6BF7-DFBE-3F97855BA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00FE6-8CA6-4F08-80CC-9CE54AAD9B6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45495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7F66795-FCE9-A478-1069-785B0C51F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84F19-D315-4E93-B47B-E9B95770F047}" type="datetime1">
              <a:rPr lang="de-CH" smtClean="0"/>
              <a:t>17.06.2025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0DA0B7A-0218-C393-FF47-FF637E2D1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877D3FC-4D28-E536-A3BA-7B58533EA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00FE6-8CA6-4F08-80CC-9CE54AAD9B6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11391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72AE0F-B373-3CD0-D271-7E727DAFE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6F6129-4E53-F5F8-74E2-C546AA85E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5EFF16D-7F1A-35D0-8763-639056BA1D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02ED8DE-2586-5237-24B7-09D2CA7C1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3CE2D-00AB-4B25-B4C9-4D90BB6F8BAE}" type="datetime1">
              <a:rPr lang="de-CH" smtClean="0"/>
              <a:t>17.06.2025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C13B298-B650-777B-FFBC-2A6693379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BA212D0-C4BC-9E0A-CA21-209A8BB41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00FE6-8CA6-4F08-80CC-9CE54AAD9B6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68022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655EDF-5FB9-D004-6E1C-E8C8A550A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3042DFF-8D50-7659-30D9-3061494277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99FE31F-1F95-529A-6A77-83F438634F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BD25BC7-4ABA-C208-B042-DBB63C4B1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0B014-A725-420F-ABF6-9AE19A6DCF6F}" type="datetime1">
              <a:rPr lang="de-CH" smtClean="0"/>
              <a:t>17.06.2025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2DCA823-98A9-AC47-4400-968DA0B56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E9961F9-A47E-D1EC-40BF-AE5A98B3D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00FE6-8CA6-4F08-80CC-9CE54AAD9B6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95310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E2162C1-45B0-3A75-BB2E-575987D8F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BB5D3A2-904E-AC2E-866E-03FBC0C4A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3C0AEC-2A96-AE66-165B-26BA6DFD9A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29C8FB-423A-4D72-9CE7-7B7A86233300}" type="datetime1">
              <a:rPr lang="de-CH" smtClean="0"/>
              <a:t>17.06.2025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378F57-6B23-BA7D-1E1F-24ECFF9AF0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0F23ECA-479D-5086-0E1D-5D2F44D316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B00FE6-8CA6-4F08-80CC-9CE54AAD9B6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50334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-Dok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8BC9EC-5F6C-6123-D125-4482846B0B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82D623-DC30-0CBA-C990-F02764BBB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/>
              <a:t>Anhang 1 - Gehaltsklassen</a:t>
            </a:r>
          </a:p>
        </p:txBody>
      </p:sp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20707B82-EADD-F36D-30BD-3A1BEFFFC83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37357" y="1352871"/>
          <a:ext cx="9250363" cy="54673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3" imgW="9250954" imgH="5467301" progId="Word.Document.12">
                  <p:embed/>
                </p:oleObj>
              </mc:Choice>
              <mc:Fallback>
                <p:oleObj name="Document" r:id="rId3" imgW="9250954" imgH="5467301" progId="Word.Document.12">
                  <p:embed/>
                  <p:pic>
                    <p:nvPicPr>
                      <p:cNvPr id="3" name="Objekt 2">
                        <a:extLst>
                          <a:ext uri="{FF2B5EF4-FFF2-40B4-BE49-F238E27FC236}">
                            <a16:creationId xmlns:a16="http://schemas.microsoft.com/office/drawing/2014/main" id="{20707B82-EADD-F36D-30BD-3A1BEFFFC83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37357" y="1352871"/>
                        <a:ext cx="9250363" cy="54673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9895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8388C8-2174-5434-885D-7E207D96D3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ADCF7C-13BB-F05B-ECFA-CDB6FF87D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/>
              <a:t>Anhang 2 - Entschädigungen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1AB1B244-CE6A-FCEE-98DA-FEB53C3458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681" y="1607366"/>
            <a:ext cx="10821363" cy="3919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002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</Words>
  <Application>Microsoft Office PowerPoint</Application>
  <PresentationFormat>Breitbild</PresentationFormat>
  <Paragraphs>2</Paragraphs>
  <Slides>2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Office</vt:lpstr>
      <vt:lpstr>Document</vt:lpstr>
      <vt:lpstr>Anhang 1 - Gehaltsklassen</vt:lpstr>
      <vt:lpstr>Anhang 2 - Entschädigungen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Arbeitsgruppe (AG)  Revision Organisations-Reglement (OGR) und –Verordnung  3. Sitzung</dc:title>
  <dc:creator>Andrea</dc:creator>
  <cp:lastModifiedBy>Peter Zurbruegg</cp:lastModifiedBy>
  <cp:revision>29</cp:revision>
  <cp:lastPrinted>2025-01-23T21:22:59Z</cp:lastPrinted>
  <dcterms:created xsi:type="dcterms:W3CDTF">2024-08-19T20:42:41Z</dcterms:created>
  <dcterms:modified xsi:type="dcterms:W3CDTF">2025-06-17T06:21:28Z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6336eab-a16c-43cb-a6a6-a19bd58d7f89_Enabled">
    <vt:lpwstr>true</vt:lpwstr>
  </property>
  <property fmtid="{D5CDD505-2E9C-101B-9397-08002B2CF9AE}" pid="3" name="MSIP_Label_76336eab-a16c-43cb-a6a6-a19bd58d7f89_SetDate">
    <vt:lpwstr>2025-03-17T14:59:52Z</vt:lpwstr>
  </property>
  <property fmtid="{D5CDD505-2E9C-101B-9397-08002B2CF9AE}" pid="4" name="MSIP_Label_76336eab-a16c-43cb-a6a6-a19bd58d7f89_Method">
    <vt:lpwstr>Privileged</vt:lpwstr>
  </property>
  <property fmtid="{D5CDD505-2E9C-101B-9397-08002B2CF9AE}" pid="5" name="MSIP_Label_76336eab-a16c-43cb-a6a6-a19bd58d7f89_Name">
    <vt:lpwstr>L3</vt:lpwstr>
  </property>
  <property fmtid="{D5CDD505-2E9C-101B-9397-08002B2CF9AE}" pid="6" name="MSIP_Label_76336eab-a16c-43cb-a6a6-a19bd58d7f89_SiteId">
    <vt:lpwstr>02e3c4d5-27fd-43fe-8203-97710d02fae4</vt:lpwstr>
  </property>
  <property fmtid="{D5CDD505-2E9C-101B-9397-08002B2CF9AE}" pid="7" name="MSIP_Label_76336eab-a16c-43cb-a6a6-a19bd58d7f89_ActionId">
    <vt:lpwstr>82d95ca9-00d2-4d9b-9e02-1053536e86b2</vt:lpwstr>
  </property>
  <property fmtid="{D5CDD505-2E9C-101B-9397-08002B2CF9AE}" pid="8" name="MSIP_Label_76336eab-a16c-43cb-a6a6-a19bd58d7f89_ContentBits">
    <vt:lpwstr>0</vt:lpwstr>
  </property>
</Properties>
</file>